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721" r:id="rId3"/>
    <p:sldId id="718" r:id="rId4"/>
    <p:sldId id="681" r:id="rId5"/>
    <p:sldId id="722" r:id="rId6"/>
    <p:sldId id="729" r:id="rId7"/>
    <p:sldId id="730" r:id="rId8"/>
    <p:sldId id="771" r:id="rId9"/>
    <p:sldId id="731" r:id="rId10"/>
    <p:sldId id="772" r:id="rId11"/>
    <p:sldId id="732" r:id="rId12"/>
    <p:sldId id="733" r:id="rId13"/>
    <p:sldId id="734" r:id="rId14"/>
    <p:sldId id="735" r:id="rId15"/>
    <p:sldId id="736" r:id="rId16"/>
    <p:sldId id="737" r:id="rId17"/>
    <p:sldId id="727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28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23" r:id="rId40"/>
    <p:sldId id="724" r:id="rId41"/>
    <p:sldId id="758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6" r:id="rId50"/>
    <p:sldId id="767" r:id="rId51"/>
    <p:sldId id="768" r:id="rId52"/>
    <p:sldId id="769" r:id="rId53"/>
    <p:sldId id="770" r:id="rId54"/>
    <p:sldId id="385" r:id="rId5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5" autoAdjust="0"/>
    <p:restoredTop sz="94288" autoAdjust="0"/>
  </p:normalViewPr>
  <p:slideViewPr>
    <p:cSldViewPr>
      <p:cViewPr>
        <p:scale>
          <a:sx n="75" d="100"/>
          <a:sy n="75" d="100"/>
        </p:scale>
        <p:origin x="390" y="-106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2025-06-20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54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54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2025-06-20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08. </a:t>
            </a:r>
            <a:r>
              <a:rPr lang="ko-KR" altLang="en-US" sz="3200" b="1" dirty="0">
                <a:solidFill>
                  <a:schemeClr val="bg1"/>
                </a:solidFill>
              </a:rPr>
              <a:t>파일 입출력과 업로드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도서 이미지 등록하기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008D5-ADC0-427A-A57B-8F56D777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파일 열기와 닫기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59872-DDB3-4D31-AD01-54E4A52EB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닫기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2B247-0700-4E6A-931F-2A20EDF2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6192688" cy="1775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167CD-5887-48FD-9B76-6675716F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717032"/>
            <a:ext cx="6192688" cy="30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4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629B4-55E9-4B5F-96E9-2C342342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</a:t>
            </a:r>
            <a:r>
              <a:rPr lang="ko-KR" altLang="en-US" dirty="0"/>
              <a:t> 파일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E9CF2-58BB-455B-9B23-ED83CE49D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4ED14-0B9A-4AEB-99AD-EF2B393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7623"/>
            <a:ext cx="6867055" cy="180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E58E06-29ED-4AB3-884E-EF821BD3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811026"/>
            <a:ext cx="7353300" cy="904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DA3F7-CF8D-4165-98E3-B4AD6D21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859104"/>
            <a:ext cx="48863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2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7D72-FFD2-4A9A-8616-015B6A92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</a:t>
            </a:r>
            <a:r>
              <a:rPr lang="ko-KR" altLang="en-US" dirty="0"/>
              <a:t> 파일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0AA65-00DD-416B-B9DA-C73F3AB232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8B47B-88A0-4990-B20D-11E79D09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979088"/>
            <a:ext cx="73628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C854D-CFB9-49D3-BB74-C5FE069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</a:t>
            </a:r>
            <a:r>
              <a:rPr lang="ko-KR" altLang="en-US" dirty="0"/>
              <a:t> 파일 쓰기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4911A0-52F1-40A1-9B3E-075256B2BFA3}"/>
              </a:ext>
            </a:extLst>
          </p:cNvPr>
          <p:cNvGrpSpPr/>
          <p:nvPr/>
        </p:nvGrpSpPr>
        <p:grpSpPr>
          <a:xfrm>
            <a:off x="735014" y="1196752"/>
            <a:ext cx="7673972" cy="5544616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D371BE-ECAA-4C1C-9750-41494C4E49D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FB75C87-D3A3-471A-89FF-F0290F5451B1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8-1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417A53D8-0DEF-43EA-BFF7-2CFDC7AE296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파일에 구구단 저장하기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5192D6-C430-4E96-A2C8-4CF656D305F2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0AD694-A1EF-4AB9-93A1-6B778BF75743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6ED0B4C-1D72-4D77-A425-044B70AA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3" y="1701383"/>
            <a:ext cx="5761933" cy="5021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B53133-84A1-4003-8564-098B8C9C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751999"/>
            <a:ext cx="3896443" cy="19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7D19B-FC33-4CCF-A360-0B5416CF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</a:t>
            </a:r>
            <a:r>
              <a:rPr lang="ko-KR" altLang="en-US" dirty="0"/>
              <a:t> 파일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585C3-D1F7-4679-90D0-B69EEF69AB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54753-8625-4663-9E78-7AFD8C96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6360"/>
            <a:ext cx="6896100" cy="2371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63D16-AA31-4B17-AC7C-40B9FAD3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4303623"/>
            <a:ext cx="7391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3F94C-8955-4EB5-880B-132088410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25" y="5303561"/>
            <a:ext cx="43719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CBC03-5004-47C8-8C40-C607CC6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</a:t>
            </a:r>
            <a:r>
              <a:rPr lang="ko-KR" altLang="en-US" dirty="0"/>
              <a:t> 파일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15E7E-8C74-4014-B456-304F3448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7458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8B7B2-A37B-4EC6-A860-E75FEA66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</a:t>
            </a:r>
            <a:r>
              <a:rPr lang="ko-KR" altLang="en-US" dirty="0"/>
              <a:t> 파일 읽기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C579FB-1914-4357-8CFC-1C249C7B41A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AC02387-AACD-43BD-A8D2-3CDC5AD6DC17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252401C3-1BDD-497D-A50D-F91078A9F969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8-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２</a:t>
                </a: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BC0583A8-3738-4F63-8972-98D29D24D840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파일에서 구구단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읽어오기</a:t>
                </a:r>
                <a:endParaRPr lang="ko-KR" altLang="en-US" sz="16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DC1FB-81CD-4165-B5EA-04A9A5CF8ABA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ECBD87-C2A9-41CC-A890-768EA1911A56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E83A53-C7AD-4C39-B103-B33ED4873366}"/>
              </a:ext>
            </a:extLst>
          </p:cNvPr>
          <p:cNvGrpSpPr/>
          <p:nvPr/>
        </p:nvGrpSpPr>
        <p:grpSpPr>
          <a:xfrm>
            <a:off x="798492" y="1759910"/>
            <a:ext cx="7400925" cy="4811149"/>
            <a:chOff x="871537" y="1524000"/>
            <a:chExt cx="7400925" cy="50599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62E9A3-E40F-4488-AF46-FF0DEB04B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537" y="1524000"/>
              <a:ext cx="7400925" cy="381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72769F-9EE6-44BF-9164-A375D03D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49" y="5269515"/>
              <a:ext cx="7353300" cy="131445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DEEFC35-71FD-40CA-8E57-D5905B0F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24" y="4551061"/>
            <a:ext cx="2655489" cy="18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8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파일 업로드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70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CBC03-5004-47C8-8C40-C607CC6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00.</a:t>
            </a:r>
            <a:r>
              <a:rPr lang="ko-KR" altLang="en-US" dirty="0"/>
              <a:t>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4D8BC-F1EC-4E50-83F5-D1F2A0C553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  <a:r>
              <a:rPr lang="en-US" altLang="ko-KR" dirty="0"/>
              <a:t>(File Upload)</a:t>
            </a:r>
          </a:p>
          <a:p>
            <a:pPr lvl="2"/>
            <a:r>
              <a:rPr lang="ko-KR" altLang="en-US" dirty="0"/>
              <a:t>웹 브라우저에서 서버로 파일을 전송하여 저장하는 것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업로드할 수 있는 파일에는 텍스트 파일</a:t>
            </a:r>
            <a:r>
              <a:rPr lang="en-US" altLang="ko-KR" dirty="0"/>
              <a:t>, </a:t>
            </a:r>
            <a:r>
              <a:rPr lang="ko-KR" altLang="en-US" dirty="0"/>
              <a:t>바이너리 파일</a:t>
            </a:r>
            <a:r>
              <a:rPr lang="en-US" altLang="ko-KR" dirty="0"/>
              <a:t>, </a:t>
            </a:r>
            <a:r>
              <a:rPr lang="ko-KR" altLang="en-US" dirty="0"/>
              <a:t>이미지 파일</a:t>
            </a:r>
            <a:r>
              <a:rPr lang="en-US" altLang="ko-KR" dirty="0"/>
              <a:t>, </a:t>
            </a:r>
            <a:r>
              <a:rPr lang="ko-KR" altLang="en-US" dirty="0"/>
              <a:t>문서 등 다양한 유형이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06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0602B-5061-4B4E-9F1F-E96CD3D8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</a:t>
            </a:r>
            <a:r>
              <a:rPr lang="ko-KR" altLang="en-US" dirty="0"/>
              <a:t> 파일 업로드를 위한 웹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BCA3A-B9EC-4B04-9861-4614F33005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웹 페이지 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0CE0CD-B518-439F-9B38-44A1AAA8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988840"/>
            <a:ext cx="7410450" cy="1228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7F28CB-7D5B-4773-9182-F4CBD7E6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717032"/>
            <a:ext cx="73818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파일 입출력의 개요</a:t>
            </a:r>
          </a:p>
          <a:p>
            <a:r>
              <a:rPr lang="ko-KR" altLang="en-US" dirty="0">
                <a:latin typeface="+mj-ea"/>
                <a:ea typeface="+mj-ea"/>
              </a:rPr>
              <a:t>파일 업로드</a:t>
            </a:r>
          </a:p>
          <a:p>
            <a:r>
              <a:rPr lang="ko-KR" altLang="en-US" dirty="0">
                <a:latin typeface="+mj-ea"/>
                <a:ea typeface="+mj-ea"/>
              </a:rPr>
              <a:t>파일 다운로드</a:t>
            </a:r>
          </a:p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 err="1">
                <a:latin typeface="+mj-ea"/>
                <a:ea typeface="+mj-ea"/>
              </a:rPr>
              <a:t>북마켓</a:t>
            </a:r>
            <a:r>
              <a:rPr lang="en-US" altLang="ko-KR" dirty="0">
                <a:latin typeface="+mj-ea"/>
                <a:ea typeface="+mj-ea"/>
              </a:rPr>
              <a:t>]</a:t>
            </a:r>
            <a:r>
              <a:rPr lang="ko-KR" altLang="en-US" dirty="0">
                <a:latin typeface="+mj-ea"/>
                <a:ea typeface="+mj-ea"/>
              </a:rPr>
              <a:t> 도서 이미지 등록하기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FE730-830F-4F48-A7EC-AB8654A3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</a:t>
            </a:r>
            <a:r>
              <a:rPr lang="ko-KR" altLang="en-US" dirty="0"/>
              <a:t> 파일 업로드를 위한 웹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236DA8-E6F4-4E1E-93E1-49508F85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7410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AD0A6-751D-45F7-8D8C-CDBC1F2F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</a:t>
            </a:r>
            <a:r>
              <a:rPr lang="ko-KR" altLang="en-US" dirty="0"/>
              <a:t> 파일 업로드 처리하기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1C758-C2A5-4B9B-B148-85684A35FB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업로드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E0064-1423-4C3E-8725-CEC93EC9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362825" cy="676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647DA-3DD4-4625-8387-E00311525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039598"/>
            <a:ext cx="6840760" cy="3517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DD512A-2500-4045-8406-1DBCDD5A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433" y="2522804"/>
            <a:ext cx="4906645" cy="1374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EA3C6-82C9-42D5-8006-B248471F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5013176"/>
            <a:ext cx="2742187" cy="1072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B433A-259B-41EA-8110-AE4B7B8C8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976" y="5197515"/>
            <a:ext cx="2268861" cy="11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8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5ABF0-6BEA-4B78-817B-17561275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2611E-CBB6-4C11-9CDA-BE483E0C6E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업로드된</a:t>
            </a:r>
            <a:r>
              <a:rPr lang="ko-KR" altLang="en-US" dirty="0"/>
              <a:t> 파일을 처리</a:t>
            </a:r>
            <a:endParaRPr lang="en-US" altLang="ko-KR" dirty="0"/>
          </a:p>
          <a:p>
            <a:pPr lvl="2"/>
            <a:r>
              <a:rPr lang="en-US" altLang="ko-KR" dirty="0"/>
              <a:t>PHP</a:t>
            </a:r>
            <a:r>
              <a:rPr lang="ko-KR" altLang="en-US" dirty="0"/>
              <a:t>의 전역변수인 </a:t>
            </a:r>
            <a:r>
              <a:rPr lang="en-US" altLang="ko-KR" dirty="0"/>
              <a:t>$_FILES</a:t>
            </a:r>
            <a:r>
              <a:rPr lang="ko-KR" altLang="en-US" dirty="0"/>
              <a:t>를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72D44-8FDA-4D9C-AA13-B97CE91E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64904"/>
            <a:ext cx="63150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4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74FBD-BE7E-4EBE-85AC-1C473C25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93E91-00CD-4B2E-A65B-ACE339CC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5" y="1221048"/>
            <a:ext cx="7372350" cy="377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2AD9E-0199-422D-8A32-DD3FABA5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16" y="4653136"/>
            <a:ext cx="50482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0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D11B9-927A-462D-9C2A-224D0558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0E4B1-D2F5-416D-9384-11881386F9C7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B48A1C-235A-4912-9B61-5A5146FE37D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D333799-0339-48A6-AB7C-F45FE811A3D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8-3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A952178-EC80-4CDA-B028-49F801764F5F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 업로드 및 정보 출력하기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D277C-657D-4A04-9050-AAED316BD7C2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A0F985-909E-4BC4-A0C0-20D0AFA1534A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0973F1-C02C-4AB7-8A36-B2050A8BC22D}"/>
              </a:ext>
            </a:extLst>
          </p:cNvPr>
          <p:cNvGrpSpPr/>
          <p:nvPr/>
        </p:nvGrpSpPr>
        <p:grpSpPr>
          <a:xfrm>
            <a:off x="890587" y="1816745"/>
            <a:ext cx="7362825" cy="4548628"/>
            <a:chOff x="890587" y="1816745"/>
            <a:chExt cx="7362825" cy="45486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4A8DA6-EEAD-454C-B1F5-F75B3F34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891" y="4117473"/>
              <a:ext cx="7315200" cy="22479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4B1A99-7B05-4A88-BE0E-600ACDE8A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587" y="1816745"/>
              <a:ext cx="7362825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51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DBAB6-68D9-4D56-BA10-67C8FDCD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B7BD6-63E5-437A-9429-BB81FDBE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7391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A4A09-367B-46A8-A47B-536CCA37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E5311-9500-4F83-9697-5A37ADAB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5976664" cy="540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52EF06-105A-4037-96F8-D1A81BB3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14" y="4606627"/>
            <a:ext cx="29527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E0B2-666F-4343-8083-7CA69870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E710A5-2FE8-4B26-9F81-F0F8CEB2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00123"/>
            <a:ext cx="7124700" cy="226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FF7B0-E75E-4F33-A1EF-7E4E9C65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870443"/>
            <a:ext cx="71056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104C7-91CB-481A-A9FF-1A47D12C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35923A-DB7C-4114-897D-79D767A06BAB}"/>
              </a:ext>
            </a:extLst>
          </p:cNvPr>
          <p:cNvGrpSpPr/>
          <p:nvPr/>
        </p:nvGrpSpPr>
        <p:grpSpPr>
          <a:xfrm>
            <a:off x="735014" y="1196752"/>
            <a:ext cx="7673972" cy="5544616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2577BF1-DB0C-4014-AF3B-AE9C42E8252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5A5C84D-EFE1-4C9E-BA3F-32697DD6C42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8-4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3DEA0C06-416B-4793-AAE0-4F34819F1E3A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여러 파일 업로드 및 정보 출력하기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532D3C-5B6C-4C90-BEB0-2FD8673D9B4B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3A7895-3873-4BD4-8C39-4A7B4D11524D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B599EDE-804A-428A-A327-F116A205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7" y="1668338"/>
            <a:ext cx="7343775" cy="50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75A50-CDC4-474C-95BB-DFF991CA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7CF49F-48ED-4A18-8D15-EC9E71F9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2" y="1050050"/>
            <a:ext cx="5569514" cy="4539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BD5D91-48EC-48CE-801B-8F112784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00" y="3212976"/>
            <a:ext cx="5364726" cy="33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파일 입출력에 대해 이해하고 사용법을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업로드하는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다운로드하는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북마켓에 도서 이미지를 등록합니다</a:t>
            </a:r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03D24-3256-4288-998F-523E5488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파일의 정보 얻기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A20552-8111-49FD-B786-EE979A92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6" y="1016731"/>
            <a:ext cx="5370148" cy="4392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CFC16D-9533-4DB7-8E1A-6929BAF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420888"/>
            <a:ext cx="6096070" cy="31683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324298-5979-42C6-A4E4-6AE541706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67" y="4436705"/>
            <a:ext cx="3671523" cy="21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파일 다운로드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58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08DB1-72B2-4DE7-BC58-BEC7633C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일반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1AE28-D18D-4828-AD20-1C040BBD32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일반 다운로드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3B2242-2D35-4F51-A6EB-41B3D398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7353300" cy="619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3E6727-0CB6-495D-8718-BA563D50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58" y="3140968"/>
            <a:ext cx="73723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1788-A933-4768-B284-6D9AEED1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0FDD2-8855-4EA8-AD4D-E142B0CA75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강제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B8B04-337E-4C9C-A97B-FB8F0597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060848"/>
            <a:ext cx="7353300" cy="1771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732723-ED20-4BF3-A3D6-E2611B6D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897052"/>
            <a:ext cx="7410450" cy="6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7AA26-6740-49FF-9C9D-F2EE22AD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823048"/>
            <a:ext cx="73247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DBBC5-FA01-4856-8148-9FE50E40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F4B99-8998-4BD0-86DC-EE4048E5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484784"/>
            <a:ext cx="7372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71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5CC9D-8E8A-48C4-94E8-E5F5340C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BE43E-21A3-4995-A5AD-E4A8D9258213}"/>
              </a:ext>
            </a:extLst>
          </p:cNvPr>
          <p:cNvGrpSpPr/>
          <p:nvPr/>
        </p:nvGrpSpPr>
        <p:grpSpPr>
          <a:xfrm>
            <a:off x="755576" y="1484784"/>
            <a:ext cx="7419975" cy="2809875"/>
            <a:chOff x="919733" y="4060118"/>
            <a:chExt cx="7419975" cy="28098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6850B-B332-4B61-84B4-8A948485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733" y="4060118"/>
              <a:ext cx="7419975" cy="14287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4E00A1-E9FD-4029-A142-08B78D2A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308" y="5488868"/>
              <a:ext cx="7391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685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D486C-2E48-467B-9667-ECD0A1E1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82788-D71D-469C-9D1C-97CDC33C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700808"/>
            <a:ext cx="73723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1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FF18F-72FD-424C-92A6-290DEE7F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D71C86-6399-4BF5-AEA3-73716A3BD5F2}"/>
              </a:ext>
            </a:extLst>
          </p:cNvPr>
          <p:cNvGrpSpPr/>
          <p:nvPr/>
        </p:nvGrpSpPr>
        <p:grpSpPr>
          <a:xfrm>
            <a:off x="735014" y="1196752"/>
            <a:ext cx="7673972" cy="5544616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A311C8-59FD-4BA1-ABE1-5F077B18C44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D27CA0DA-B393-4BB6-8104-671980FBD6FA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8-5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BB06C9FB-046F-4647-BA1E-EC1D59F8FDC1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여러 파일 업로드 및 정보 출력하기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11FB57-B179-4398-9038-884DE458CB8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E5F986-F916-45C0-98A5-839839416DE4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0E9451D-39FF-4E99-A840-BA388EF0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6" y="1617060"/>
            <a:ext cx="6579705" cy="3392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232CC2-3564-4534-A2CC-A36C5E3A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73" y="3645024"/>
            <a:ext cx="5608265" cy="2932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4501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F320-1DB5-4406-9F38-BB7A8509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강제 다운로드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5C6757-2067-7EFB-3451-360484BE1633}"/>
              </a:ext>
            </a:extLst>
          </p:cNvPr>
          <p:cNvGrpSpPr/>
          <p:nvPr/>
        </p:nvGrpSpPr>
        <p:grpSpPr>
          <a:xfrm>
            <a:off x="1844284" y="1044846"/>
            <a:ext cx="5455431" cy="5628409"/>
            <a:chOff x="179512" y="979835"/>
            <a:chExt cx="5455431" cy="56284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725DDC-E7B9-4A4C-9CA3-5AD34918F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979835"/>
              <a:ext cx="5455431" cy="36866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670102-3396-431C-8E2D-F8C50C1B3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4581128"/>
              <a:ext cx="5455430" cy="202711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8DC930E-25E3-4BFD-B84E-743A4D78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41" y="4782053"/>
            <a:ext cx="4417158" cy="15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10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도서 이미지 등록하기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파일 입출력의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이미지 등록하기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8AAE277-2D84-476C-9120-628B73F86A8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8" y="1412776"/>
            <a:ext cx="7362861" cy="5103359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F0BB0-C8D0-406C-BBA5-8E74A0B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이미지 등록하기</a:t>
            </a:r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E2337B58-3316-3957-EC8E-A0C1F362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1031379"/>
            <a:ext cx="64674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8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5C74-4BFF-4165-B05C-BA81E248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8-6 </a:t>
            </a:r>
            <a:r>
              <a:rPr lang="ko-KR" altLang="en-US" dirty="0"/>
              <a:t>파일로 도서 정보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9E689-795A-4524-82B0-847C7ACF25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파일로 도서 정보 관리하기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sz="1600" dirty="0"/>
              <a:t>도서 정보를 저장 및 관리하기 위해 ‘</a:t>
            </a:r>
            <a:r>
              <a:rPr lang="en-US" altLang="ko-KR" sz="1600" dirty="0"/>
              <a:t>domain.dat’ </a:t>
            </a:r>
            <a:r>
              <a:rPr lang="ko-KR" altLang="en-US" sz="1600" dirty="0"/>
              <a:t>파일을 생성하고 다음과 같이 작성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0E77FE-FEB8-2FE4-3F52-A25F2C9148D2}"/>
              </a:ext>
            </a:extLst>
          </p:cNvPr>
          <p:cNvGrpSpPr/>
          <p:nvPr/>
        </p:nvGrpSpPr>
        <p:grpSpPr>
          <a:xfrm>
            <a:off x="899592" y="2276872"/>
            <a:ext cx="7344816" cy="4010025"/>
            <a:chOff x="827584" y="2276872"/>
            <a:chExt cx="7344816" cy="4010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4DCF6C-4DD6-4007-AABB-23E60859F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2276872"/>
              <a:ext cx="7324725" cy="2057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A6B7853-7D79-467E-A3D8-1D75ED57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00" y="4334272"/>
              <a:ext cx="7315200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5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D76855-F57F-4EF9-ACAC-A8334039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05" y="2204864"/>
            <a:ext cx="5506406" cy="45365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5AB5DE-63A2-40BF-A082-86EE055F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8-6 </a:t>
            </a:r>
            <a:r>
              <a:rPr lang="ko-KR" altLang="en-US" dirty="0"/>
              <a:t>파일로 도서 정보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78466-FB21-4D1A-984A-5E6E460B23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파일에서 도서 정보 읽어오기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sz="1600" dirty="0"/>
              <a:t>도서 정보가 저장된 파일로부터 도서 정보를 가져오기</a:t>
            </a:r>
            <a:r>
              <a:rPr lang="en-US" altLang="ko-KR" sz="1600" dirty="0"/>
              <a:t>(</a:t>
            </a:r>
            <a:r>
              <a:rPr lang="ko-KR" altLang="en-US" sz="1600" dirty="0"/>
              <a:t>읽기</a:t>
            </a:r>
            <a:r>
              <a:rPr lang="en-US" altLang="ko-KR" sz="1600" dirty="0"/>
              <a:t>) </a:t>
            </a:r>
            <a:r>
              <a:rPr lang="ko-KR" altLang="en-US" sz="1600" dirty="0"/>
              <a:t>위해 ‘</a:t>
            </a:r>
            <a:r>
              <a:rPr lang="en-US" altLang="ko-KR" sz="1600" dirty="0" err="1"/>
              <a:t>model.php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열고 다음과 같이 추가</a:t>
            </a:r>
          </a:p>
        </p:txBody>
      </p:sp>
    </p:spTree>
    <p:extLst>
      <p:ext uri="{BB962C8B-B14F-4D97-AF65-F5344CB8AC3E}">
        <p14:creationId xmlns:p14="http://schemas.microsoft.com/office/powerpoint/2010/main" val="360713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16553-6CE8-4A6A-924A-3D0CAECC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80919" cy="5486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8-7 </a:t>
            </a:r>
            <a:r>
              <a:rPr lang="ko-KR" altLang="en-US" dirty="0"/>
              <a:t>정적 리소스</a:t>
            </a:r>
            <a:r>
              <a:rPr lang="en-US" altLang="ko-KR" dirty="0"/>
              <a:t>(</a:t>
            </a:r>
            <a:r>
              <a:rPr lang="ko-KR" altLang="en-US" dirty="0"/>
              <a:t>도서 이미지 및 부트스트랩 </a:t>
            </a:r>
            <a:r>
              <a:rPr lang="en-US" altLang="ko-KR" dirty="0"/>
              <a:t>CSS) </a:t>
            </a:r>
            <a:r>
              <a:rPr lang="ko-KR" altLang="en-US" dirty="0"/>
              <a:t>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3AC8B-FEE7-461D-9479-09A7A2D181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정적 리소스 관리 폴더 만들기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[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] </a:t>
            </a:r>
            <a:r>
              <a:rPr lang="ko-KR" altLang="en-US" sz="1600" dirty="0"/>
              <a:t>폴더에 </a:t>
            </a:r>
            <a:r>
              <a:rPr lang="en-US" altLang="ko-KR" sz="1600" dirty="0"/>
              <a:t>[resources] </a:t>
            </a:r>
            <a:r>
              <a:rPr lang="ko-KR" altLang="en-US" sz="1600" dirty="0"/>
              <a:t>폴더를 생성하고 그 안에 이미 지 파일을 관리하는 </a:t>
            </a:r>
            <a:r>
              <a:rPr lang="en-US" altLang="ko-KR" sz="1600" dirty="0"/>
              <a:t>[images] </a:t>
            </a:r>
            <a:r>
              <a:rPr lang="ko-KR" altLang="en-US" sz="1600" dirty="0"/>
              <a:t>폴더와 부트스트랩 파일</a:t>
            </a:r>
            <a:r>
              <a:rPr lang="en-US" altLang="ko-KR" sz="1600" dirty="0"/>
              <a:t>(bootstrap.css)</a:t>
            </a:r>
            <a:r>
              <a:rPr lang="ko-KR" altLang="en-US" sz="1600" dirty="0"/>
              <a:t>을 관리하는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] </a:t>
            </a:r>
            <a:r>
              <a:rPr lang="ko-KR" altLang="en-US" sz="1600" dirty="0"/>
              <a:t>폴더를 생성</a:t>
            </a:r>
            <a:endParaRPr lang="en-US" altLang="ko-KR" sz="1600" dirty="0"/>
          </a:p>
          <a:p>
            <a:pPr marL="200019" lvl="1" indent="0">
              <a:buNone/>
            </a:pPr>
            <a:r>
              <a:rPr lang="ko-KR" altLang="en-US" sz="1600" dirty="0"/>
              <a:t>－</a:t>
            </a:r>
            <a:r>
              <a:rPr lang="en-US" altLang="ko-KR" sz="1600" dirty="0"/>
              <a:t>[images] </a:t>
            </a:r>
            <a:r>
              <a:rPr lang="ko-KR" altLang="en-US" sz="1600" dirty="0"/>
              <a:t>폴더에 이미지 파일명을 도서 아이디로 변경하여 등록</a:t>
            </a:r>
            <a:r>
              <a:rPr lang="en-US" altLang="ko-KR" sz="1600" dirty="0"/>
              <a:t> </a:t>
            </a:r>
          </a:p>
          <a:p>
            <a:pPr marL="200019" lvl="1" indent="0">
              <a:buNone/>
            </a:pPr>
            <a:r>
              <a:rPr lang="ko-KR" altLang="en-US" sz="1600" dirty="0"/>
              <a:t>－</a:t>
            </a:r>
            <a:r>
              <a:rPr lang="en-US" altLang="ko-KR" sz="1600" dirty="0"/>
              <a:t>[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] </a:t>
            </a:r>
            <a:r>
              <a:rPr lang="ko-KR" altLang="en-US" sz="1600" dirty="0"/>
              <a:t>폴더에 부트스트랩 </a:t>
            </a:r>
            <a:r>
              <a:rPr lang="en-US" altLang="ko-KR" sz="1600" dirty="0"/>
              <a:t>CSS </a:t>
            </a:r>
            <a:r>
              <a:rPr lang="ko-KR" altLang="en-US" sz="1600" dirty="0"/>
              <a:t>파일</a:t>
            </a:r>
            <a:r>
              <a:rPr lang="en-US" altLang="ko-KR" sz="1600" dirty="0"/>
              <a:t>(bootstrap.min.css)</a:t>
            </a:r>
            <a:r>
              <a:rPr lang="ko-KR" altLang="en-US" sz="1600" dirty="0"/>
              <a:t>을 다운로드하여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88AE5-A104-4DF4-8080-B53712ED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11" y="3429000"/>
            <a:ext cx="7391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4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9B3F2-ECFC-4ECB-A593-56ACC2AC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8-7 </a:t>
            </a:r>
            <a:r>
              <a:rPr lang="ko-KR" altLang="en-US" dirty="0"/>
              <a:t>정적 리소스</a:t>
            </a:r>
            <a:r>
              <a:rPr lang="en-US" altLang="ko-KR" dirty="0"/>
              <a:t>(</a:t>
            </a:r>
            <a:r>
              <a:rPr lang="ko-KR" altLang="en-US" dirty="0"/>
              <a:t>도서 이미지 및 부트스트랩 </a:t>
            </a:r>
            <a:r>
              <a:rPr lang="en-US" altLang="ko-KR" dirty="0"/>
              <a:t>CSS) </a:t>
            </a:r>
            <a:r>
              <a:rPr lang="ko-KR" altLang="en-US" dirty="0"/>
              <a:t>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DCE44-B029-40FD-A560-C845609588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도서 목록 페이지 수정하기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부트스트랩 </a:t>
            </a:r>
            <a:r>
              <a:rPr lang="en-US" altLang="ko-KR" sz="1600" dirty="0"/>
              <a:t>CSS</a:t>
            </a:r>
            <a:r>
              <a:rPr lang="ko-KR" altLang="en-US" sz="1600" dirty="0"/>
              <a:t>를 포함하고 도서 이미지를 출력하기 위해 다음과 같이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5EE21-28D8-49E7-9B15-73BD0F3A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7" y="2402235"/>
            <a:ext cx="6870886" cy="42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1BD2E-92C5-4D5F-B8E6-1C94A6F3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8-7 </a:t>
            </a:r>
            <a:r>
              <a:rPr lang="ko-KR" altLang="en-US" dirty="0"/>
              <a:t>정적 리소스</a:t>
            </a:r>
            <a:r>
              <a:rPr lang="en-US" altLang="ko-KR" dirty="0"/>
              <a:t>(</a:t>
            </a:r>
            <a:r>
              <a:rPr lang="ko-KR" altLang="en-US" dirty="0"/>
              <a:t>도서 이미지 및 부트스트랩 </a:t>
            </a:r>
            <a:r>
              <a:rPr lang="en-US" altLang="ko-KR" dirty="0"/>
              <a:t>CSS) </a:t>
            </a:r>
            <a:r>
              <a:rPr lang="ko-KR" altLang="en-US" dirty="0"/>
              <a:t>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5211A-DA5B-4ADA-A365-2133A1F625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도서 상세 정보 페이지 수정하기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부트스트랩 </a:t>
            </a:r>
            <a:r>
              <a:rPr lang="en-US" altLang="ko-KR" sz="1600" dirty="0"/>
              <a:t>CSS</a:t>
            </a:r>
            <a:r>
              <a:rPr lang="ko-KR" altLang="en-US" sz="1600" dirty="0"/>
              <a:t>를 포함하고 도서 이미지를 출력하기 위해 다음과 같이 수정하고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웹 브라우저에 ‘</a:t>
            </a:r>
            <a:r>
              <a:rPr lang="en-US" altLang="ko-KR" sz="1600" dirty="0"/>
              <a:t>http://localhost/BookMarket/books.php’</a:t>
            </a:r>
            <a:r>
              <a:rPr lang="ko-KR" altLang="en-US" sz="1600" dirty="0"/>
              <a:t>를 입력하여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64980C-E25D-496D-AFD5-660F950EC422}"/>
              </a:ext>
            </a:extLst>
          </p:cNvPr>
          <p:cNvGrpSpPr/>
          <p:nvPr/>
        </p:nvGrpSpPr>
        <p:grpSpPr>
          <a:xfrm>
            <a:off x="1367644" y="2424783"/>
            <a:ext cx="6552728" cy="4248472"/>
            <a:chOff x="884221" y="2204864"/>
            <a:chExt cx="7364429" cy="50765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61B5A8-7FD8-4CA3-864B-A452013E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221" y="2204864"/>
              <a:ext cx="7353300" cy="29527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626864-42F7-450F-B382-91414C79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5100203"/>
              <a:ext cx="73437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825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D221-2862-411D-B123-8BD48B4F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8-7 </a:t>
            </a:r>
            <a:r>
              <a:rPr lang="ko-KR" altLang="en-US" dirty="0"/>
              <a:t>정적 리소스</a:t>
            </a:r>
            <a:r>
              <a:rPr lang="en-US" altLang="ko-KR" dirty="0"/>
              <a:t>(</a:t>
            </a:r>
            <a:r>
              <a:rPr lang="ko-KR" altLang="en-US" dirty="0"/>
              <a:t>도서 이미지 및 부트스트랩 </a:t>
            </a:r>
            <a:r>
              <a:rPr lang="en-US" altLang="ko-KR" dirty="0"/>
              <a:t>CSS) </a:t>
            </a:r>
            <a:r>
              <a:rPr lang="ko-KR" altLang="en-US" dirty="0"/>
              <a:t>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96BD6-2AC8-46E7-9142-55132ABB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0" y="1700808"/>
            <a:ext cx="8117740" cy="38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E3F25-ADEF-41BF-835B-B9FE6F3F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</a:t>
            </a:r>
            <a:r>
              <a:rPr lang="ko-KR" altLang="en-US" dirty="0"/>
              <a:t>도서 이미지 파일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D0C89-6CB5-466E-8A62-494F472AC2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도서 정보 등록 페이지 수정하기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부트스트랩 </a:t>
            </a:r>
            <a:r>
              <a:rPr lang="en-US" altLang="ko-KR" sz="1600" dirty="0"/>
              <a:t>CSS</a:t>
            </a:r>
            <a:r>
              <a:rPr lang="ko-KR" altLang="en-US" sz="1600" dirty="0"/>
              <a:t>를 포함하고 도서 이미지 파일을 업로드하기 위해 다음과 같이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EA7940-99CC-4EE1-B926-92F9A0AF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2415914"/>
            <a:ext cx="7362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8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5A6CF-D6D1-4709-9148-AEBB5414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</a:t>
            </a:r>
            <a:r>
              <a:rPr lang="ko-KR" altLang="en-US" dirty="0"/>
              <a:t>도서 이미지 파일 업로드하기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9F998-4E59-4551-89A3-2CAB626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624736" cy="53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dirty="0"/>
              <a:t>파일 입출력의 개요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입출력</a:t>
            </a:r>
            <a:endParaRPr lang="en-US" altLang="ko-KR" dirty="0"/>
          </a:p>
          <a:p>
            <a:pPr lvl="2"/>
            <a:r>
              <a:rPr lang="ko-KR" altLang="en-US" dirty="0"/>
              <a:t>웹 서버에 저장된 파일의 데이터를 저장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복사하거나 파일의 생성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접근</a:t>
            </a:r>
            <a:r>
              <a:rPr lang="en-US" altLang="ko-KR" dirty="0"/>
              <a:t>, </a:t>
            </a:r>
            <a:r>
              <a:rPr lang="ko-KR" altLang="en-US" dirty="0"/>
              <a:t>삭제 작업을 편리하게 할 수 있도록 다양한 내장 함수를 제공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파일 입출력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D1B988-F338-4E87-BAA7-B0077921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89040"/>
            <a:ext cx="406708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B18E4-521A-411A-8466-CA2CAB6B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</a:t>
            </a:r>
            <a:r>
              <a:rPr lang="ko-KR" altLang="en-US" dirty="0"/>
              <a:t>도서 이미지 파일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0A04F-66F1-44E8-89D0-87A96C4B3E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도서 등록 처리 페이지 수정</a:t>
            </a:r>
            <a:endParaRPr lang="en-US" altLang="ko-KR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processAddBook.php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도서 이미지 파일을 업로드하기 위해 다음과 같이 수정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3DE4BB-2DF5-A277-5BCE-8FBCCB5DA887}"/>
              </a:ext>
            </a:extLst>
          </p:cNvPr>
          <p:cNvGrpSpPr/>
          <p:nvPr/>
        </p:nvGrpSpPr>
        <p:grpSpPr>
          <a:xfrm>
            <a:off x="1979712" y="2132856"/>
            <a:ext cx="5059705" cy="4608512"/>
            <a:chOff x="1384503" y="2177991"/>
            <a:chExt cx="5901899" cy="49340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0BF9D1-99D9-4611-871C-96B80BA2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503" y="2177991"/>
              <a:ext cx="5901899" cy="84639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FB5801-FA36-4F3F-8463-630FDBBD8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2713" y="2963044"/>
              <a:ext cx="5853689" cy="4149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522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63B98-10C0-46DD-82FE-0E020DC3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</a:t>
            </a:r>
            <a:r>
              <a:rPr lang="ko-KR" altLang="en-US" dirty="0"/>
              <a:t>도서 이미지 파일 업로드하기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18419-1560-4BC5-B2CC-121BE4C0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69272"/>
            <a:ext cx="5791200" cy="2371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075770-E604-4EA7-83E2-831005267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293096"/>
            <a:ext cx="5010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5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F9694-731C-4EAD-A6F8-F2F72307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8-9 </a:t>
            </a:r>
            <a:r>
              <a:rPr lang="ko-KR" altLang="en-US" dirty="0"/>
              <a:t>도서 이미지 파일 다운로드하기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B7504-A700-4812-9213-685B724311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도서 목록 페이지 수정하기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books.php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도서 이미지 파일을 다운로드하기 위해 다음과 같이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863EB3-6417-434C-9919-BF7E3869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276872"/>
            <a:ext cx="73628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3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261C5E-3323-45C5-8C34-B8AC20AF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22" y="2132856"/>
            <a:ext cx="5892156" cy="46805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394AF0-3242-4B51-AD36-C433993D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8-9 </a:t>
            </a:r>
            <a:r>
              <a:rPr lang="ko-KR" altLang="en-US" dirty="0"/>
              <a:t>도서 이미지 파일 다운로드하기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E36BB-0AD2-4F1E-8F2D-E546709CC4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도서 이미지 파일 다운로드하기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processDownloadImage.php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다음과 같이 작성</a:t>
            </a:r>
          </a:p>
        </p:txBody>
      </p:sp>
    </p:spTree>
    <p:extLst>
      <p:ext uri="{BB962C8B-B14F-4D97-AF65-F5344CB8AC3E}">
        <p14:creationId xmlns:p14="http://schemas.microsoft.com/office/powerpoint/2010/main" val="602593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818D3-9579-425C-BA5E-9AEE9AAD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dirty="0"/>
              <a:t>파일 입출력의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F3135-945C-4262-8490-5BF44FB902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입출력 함수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25BE7F-09E0-ADBE-E79F-D4D04CCA8483}"/>
              </a:ext>
            </a:extLst>
          </p:cNvPr>
          <p:cNvGrpSpPr/>
          <p:nvPr/>
        </p:nvGrpSpPr>
        <p:grpSpPr>
          <a:xfrm>
            <a:off x="971600" y="1892150"/>
            <a:ext cx="5616624" cy="4781105"/>
            <a:chOff x="2193131" y="2552700"/>
            <a:chExt cx="4757738" cy="4049985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AE170ED-10BE-1E33-CABB-A1AAE241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131" y="2552700"/>
              <a:ext cx="4757738" cy="1752600"/>
            </a:xfrm>
            <a:prstGeom prst="rect">
              <a:avLst/>
            </a:prstGeom>
          </p:spPr>
        </p:pic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C8B3F735-8B54-A8C1-0BF5-B827F82D5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131" y="4245247"/>
              <a:ext cx="4714875" cy="235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67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BC7E5-EB2F-4FD6-9002-C1B6217E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파일 열기와 닫기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8E292-2CAF-4437-9E34-453B8C20AB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파일 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6CA584-ED92-46F7-8B4B-D581A1D9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3" y="1956877"/>
            <a:ext cx="7372350" cy="198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648B1F-86B1-4E70-A6A9-1844E98E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32" y="4149080"/>
            <a:ext cx="7372351" cy="19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BC7E5-EB2F-4FD6-9002-C1B6217E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파일 열기와 닫기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8E292-2CAF-4437-9E34-453B8C20AB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파일 열기</a:t>
            </a:r>
            <a:endParaRPr lang="ko-KR" altLang="en-US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CB9695-AACA-C2AC-9C03-A844263F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632848" cy="35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008D5-ADC0-427A-A57B-8F56D777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파일 열기와 닫기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59872-DDB3-4D31-AD01-54E4A52EB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닫기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923AF2-0AA8-42F0-A646-3B4F2544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0" y="1959846"/>
            <a:ext cx="7334250" cy="600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8CA29D-C05F-44AA-B51D-5651DED0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0" y="2852742"/>
            <a:ext cx="4524690" cy="11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14510</TotalTime>
  <Words>730</Words>
  <Application>Microsoft Office PowerPoint</Application>
  <PresentationFormat>화면 슬라이드 쇼(4:3)</PresentationFormat>
  <Paragraphs>116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Adobe Kaiti Std R</vt:lpstr>
      <vt:lpstr>HY견고딕</vt:lpstr>
      <vt:lpstr>맑은 고딕</vt:lpstr>
      <vt:lpstr>Arial</vt:lpstr>
      <vt:lpstr>Consolas</vt:lpstr>
      <vt:lpstr>Verdana</vt:lpstr>
      <vt:lpstr>Wingdings</vt:lpstr>
      <vt:lpstr>Office 테마</vt:lpstr>
      <vt:lpstr>CHAPTER 08. 파일 입출력과 업로드 : 북마켓 도서 이미지 등록하기</vt:lpstr>
      <vt:lpstr>PowerPoint 프레젠테이션</vt:lpstr>
      <vt:lpstr>PowerPoint 프레젠테이션</vt:lpstr>
      <vt:lpstr>PowerPoint 프레젠테이션</vt:lpstr>
      <vt:lpstr>00. 파일 입출력의 개요</vt:lpstr>
      <vt:lpstr>00. 파일 입출력의 개요</vt:lpstr>
      <vt:lpstr>01. 파일 열기와 닫기</vt:lpstr>
      <vt:lpstr>01. 파일 열기와 닫기</vt:lpstr>
      <vt:lpstr>01. 파일 열기와 닫기</vt:lpstr>
      <vt:lpstr>01. 파일 열기와 닫기</vt:lpstr>
      <vt:lpstr>02. 파일 쓰기</vt:lpstr>
      <vt:lpstr>02. 파일 쓰기</vt:lpstr>
      <vt:lpstr>02. 파일 쓰기</vt:lpstr>
      <vt:lpstr>03. 파일 읽기</vt:lpstr>
      <vt:lpstr>03. 파일 읽기</vt:lpstr>
      <vt:lpstr>03. 파일 읽기</vt:lpstr>
      <vt:lpstr>PowerPoint 프레젠테이션</vt:lpstr>
      <vt:lpstr>00. 파일 업로드</vt:lpstr>
      <vt:lpstr>01. 파일 업로드를 위한 웹 페이지</vt:lpstr>
      <vt:lpstr>01. 파일 업로드를 위한 웹 페이지</vt:lpstr>
      <vt:lpstr>02. 파일 업로드 처리하기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03. 업로드된 파일의 정보 얻기</vt:lpstr>
      <vt:lpstr>PowerPoint 프레젠테이션</vt:lpstr>
      <vt:lpstr>01. 일반 다운로드</vt:lpstr>
      <vt:lpstr>02. 강제 다운로드</vt:lpstr>
      <vt:lpstr>02. 강제 다운로드</vt:lpstr>
      <vt:lpstr>02. 강제 다운로드</vt:lpstr>
      <vt:lpstr>02. 강제 다운로드</vt:lpstr>
      <vt:lpstr>02. 강제 다운로드</vt:lpstr>
      <vt:lpstr>02. 강제 다운로드</vt:lpstr>
      <vt:lpstr>PowerPoint 프레젠테이션</vt:lpstr>
      <vt:lpstr>04. [북마켓] 도서 이미지 등록하기</vt:lpstr>
      <vt:lpstr>04. [북마켓] 도서 이미지 등록하기</vt:lpstr>
      <vt:lpstr>예제 8-6 파일로 도서 정보 관리하기</vt:lpstr>
      <vt:lpstr>예제 8-6 파일로 도서 정보 관리하기</vt:lpstr>
      <vt:lpstr>예제 8-7 정적 리소스(도서 이미지 및 부트스트랩 CSS) 관리하기</vt:lpstr>
      <vt:lpstr>예제 8-7 정적 리소스(도서 이미지 및 부트스트랩 CSS) 관리하기</vt:lpstr>
      <vt:lpstr>예제 8-7 정적 리소스(도서 이미지 및 부트스트랩 CSS) 관리하기</vt:lpstr>
      <vt:lpstr>예제 8-7 정적 리소스(도서 이미지 및 부트스트랩 CSS) 관리하기</vt:lpstr>
      <vt:lpstr>예제 8-8 도서 이미지 파일 업로드하기</vt:lpstr>
      <vt:lpstr>예제 8-8 도서 이미지 파일 업로드하기</vt:lpstr>
      <vt:lpstr>예제 8-8 도서 이미지 파일 업로드하기</vt:lpstr>
      <vt:lpstr>예제 8-8 도서 이미지 파일 업로드하기</vt:lpstr>
      <vt:lpstr>예제 8-9 도서 이미지 파일 다운로드하기</vt:lpstr>
      <vt:lpstr>예제 8-9 도서 이미지 파일 다운로드하기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피 루</cp:lastModifiedBy>
  <cp:revision>1020</cp:revision>
  <dcterms:created xsi:type="dcterms:W3CDTF">2012-07-11T10:23:22Z</dcterms:created>
  <dcterms:modified xsi:type="dcterms:W3CDTF">2025-06-20T11:24:10Z</dcterms:modified>
</cp:coreProperties>
</file>